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6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3C6E2-998D-4DCC-960B-927BD81C2EBC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80177-9D95-4C91-8C04-39BE00D089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936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3C67-D3F9-4AC1-8EB0-9E25EB7D656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E222-6A06-45E1-89F9-4631FCCDDE9A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4C12-9ADB-4588-97A5-23C86585D398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17F1-F465-485F-9D34-5D340A1295FE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EE44-FFC8-43A0-8126-0D02A3F06681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2A6E-712C-4579-93D3-502027C3B56D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7FBA-F1C7-46FA-A8D3-A05F78F0BC4B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3A788-2A8B-4E35-B6EE-7A73A932E96A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8E6E2-B128-4A28-8EEE-35D237E3282F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B7345-59F7-46BE-B3A9-5A2554F5590A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D782-23CB-4F58-8EAA-E60A34BA658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13DF-B85D-4577-B796-31C0E62D35BB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4063" y="76200"/>
            <a:ext cx="4635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ESSENTIAL OILS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052" y="480060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03902" y="1340638"/>
            <a:ext cx="2736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 SEC 204TH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19" y="2122128"/>
            <a:ext cx="1833562" cy="183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D127-F2F2-D543-959A-C19A1141A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25381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57325"/>
            <a:ext cx="1947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Topics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3455" y="3811824"/>
            <a:ext cx="73751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THE COMPOSITION, PROPERTIES AND USES OF SOME ESSENTIAL OILS </a:t>
            </a:r>
            <a:endParaRPr lang="en-IN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473455" y="5105400"/>
            <a:ext cx="2090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EUGENOL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473455" y="2086446"/>
            <a:ext cx="5919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CLASSIFICATION OF ESSENTIAL OILS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473455" y="2949135"/>
            <a:ext cx="6221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CHARACTERISTICS OF ESSENTIAL OILS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473455" y="1223757"/>
            <a:ext cx="30376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ESSENTIAL OILS 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324317-2747-E50C-6CE3-DA19D349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20639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56855" y="6927"/>
            <a:ext cx="2230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ESSENTIAL OILS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556187"/>
            <a:ext cx="8686800" cy="5844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Essential oils are volatile, odoriferous substances obtained from fruits, flowers, leaves and roots of various plants. </a:t>
            </a: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Plants containing essential oils usually have the greatest concentration at some particular time, for example, jasmine at sunset. </a:t>
            </a: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Hence, it is better to take the plant parts having essential oils at this particular time.</a:t>
            </a: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Essential oils in the life of plants are probably connected with metabolism, fertilization or protection from enemies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CB7E1-BC19-DF14-E628-9AE49C69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69953E-73B1-1DDC-18FA-DD31A1ED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3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7461" y="32403"/>
            <a:ext cx="4956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CHARACTERISTICS OF ESSENTIAL OILS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556414"/>
            <a:ext cx="8534400" cy="615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Essential oils are generally insoluble in water but soluble in organic solvents.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oils are volatile with steam and are also volatile enough to distill unchanged in most cases.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They vary from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colourless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to yellow or brown in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colour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An essential oil is usually a mixture of compounds (oil of winter green, is almost pure methyl salicylate).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They are optically active substances. The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refrative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index of these oils is high (about 1.5). 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319916-7FF1-C16A-0C43-DA02331CA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67201D-A29E-F523-ADCB-BD19FED2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61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4947" y="77036"/>
            <a:ext cx="4694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CLASSIFICATION OF ESSENTIAL OILS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8545" y="685800"/>
            <a:ext cx="900545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They are generally the mixture of different compounds such as alcohols, aldehydes, esters, acids, ketones, phenols, lactones and hydrocarbons. The compounds occurring in essential oils may be classified as follows: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Esters (derivatives of carboxylic acids):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Benzoic, acetic, salicylic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cinnamic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acids.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Alcohols: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Linalool,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geraniol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citronellol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terpineol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menthol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borneol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Aldehydes: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Citral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citraonellal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benzaldehyde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cinnamaldehyde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cuminic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aldehyde, vanillin.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0A279-49B6-7C42-9A23-EAB9C6F9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7F6EA-B96B-152D-A350-491F44CD2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9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82296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>
                <a:latin typeface="Arial" pitchFamily="34" charset="0"/>
                <a:cs typeface="Arial" pitchFamily="34" charset="0"/>
              </a:rPr>
              <a:t>Phenols: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thymol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carvacrol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>
                <a:latin typeface="Arial" pitchFamily="34" charset="0"/>
                <a:cs typeface="Arial" pitchFamily="34" charset="0"/>
              </a:rPr>
              <a:t>Acids:</a:t>
            </a:r>
            <a:r>
              <a:rPr lang="en-US" dirty="0">
                <a:latin typeface="Arial" pitchFamily="34" charset="0"/>
                <a:cs typeface="Arial" pitchFamily="34" charset="0"/>
              </a:rPr>
              <a:t> Benzoic,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cinnamic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myristic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isovaleric</a:t>
            </a:r>
            <a:r>
              <a:rPr lang="en-US" dirty="0">
                <a:latin typeface="Arial" pitchFamily="34" charset="0"/>
                <a:cs typeface="Arial" pitchFamily="34" charset="0"/>
              </a:rPr>
              <a:t> acids.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>
                <a:latin typeface="Arial" pitchFamily="34" charset="0"/>
                <a:cs typeface="Arial" pitchFamily="34" charset="0"/>
              </a:rPr>
              <a:t>Lactones: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Coumarin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 err="1">
                <a:latin typeface="Arial" pitchFamily="34" charset="0"/>
                <a:cs typeface="Arial" pitchFamily="34" charset="0"/>
              </a:rPr>
              <a:t>Terpenes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>
                <a:latin typeface="Arial" pitchFamily="34" charset="0"/>
                <a:cs typeface="Arial" pitchFamily="34" charset="0"/>
              </a:rPr>
              <a:t>Camphene,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pinene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lemonene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cedrene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phellandrene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>
                <a:latin typeface="Arial" pitchFamily="34" charset="0"/>
                <a:cs typeface="Arial" pitchFamily="34" charset="0"/>
              </a:rPr>
              <a:t>Hydrocarbons: </a:t>
            </a:r>
            <a:r>
              <a:rPr lang="en-US" dirty="0">
                <a:latin typeface="Arial" pitchFamily="34" charset="0"/>
                <a:cs typeface="Arial" pitchFamily="34" charset="0"/>
              </a:rPr>
              <a:t>Styrene, cymene.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b="1" dirty="0">
                <a:latin typeface="Arial" pitchFamily="34" charset="0"/>
                <a:cs typeface="Arial" pitchFamily="34" charset="0"/>
              </a:rPr>
              <a:t>Esters: </a:t>
            </a:r>
            <a:r>
              <a:rPr lang="en-US" dirty="0">
                <a:latin typeface="Arial" pitchFamily="34" charset="0"/>
                <a:cs typeface="Arial" pitchFamily="34" charset="0"/>
              </a:rPr>
              <a:t>Cineole,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eucalyptole</a:t>
            </a:r>
            <a:r>
              <a:rPr lang="en-US" dirty="0">
                <a:latin typeface="Arial" pitchFamily="34" charset="0"/>
                <a:cs typeface="Arial" pitchFamily="34" charset="0"/>
              </a:rPr>
              <a:t> (internal ether),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safrole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anethole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5F2F64-4C4F-00B7-5753-99B9F9D6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AC0DE-CB6D-10C1-C195-F2A37A83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1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096" y="1215717"/>
            <a:ext cx="1628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EUGENOL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842655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a colorless to pale yellow, aromatic (aroma) oily liquid extracted from certain essential oil especially from clove oil, nutmeg, cinnamon, basil or bay leaves. 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Sunil Choudhary\AppData\Local\Microsoft\Windows\INetCache\Content.Word\CamScanner 10-06-2020 06.42.21_8.jpg"/>
          <p:cNvPicPr/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69" y="4495800"/>
            <a:ext cx="3982720" cy="14706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9165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THE COMPOSITION, PROPERTIES AND USES OF SOME ESSENTIAL OILS 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ADBA8-74FB-386C-5881-DBE936ED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4EAF7-AC99-681D-8210-8BBFEC37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1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846725"/>
            <a:ext cx="8763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is naturally occurring in several plants.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Cloves are one of the richest sources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eugenol.The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clove bud oil and clove leaf oil contain 80-90%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plants which are source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are, worm wood, cinnamon, nutmeg, lemon balm, bay leaf ginger etc.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09600"/>
            <a:ext cx="8315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an aromatic organic compound which has ether, alcoholic groups in it and a small unsaturated side chain.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3704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Chemical Composition: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0197" y="2357735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Natural sources: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D4B36-B8AF-096D-22CE-35339C8B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F6F53-117F-1D6E-5367-690B5703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8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618" y="457200"/>
            <a:ext cx="8839200" cy="634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as a local antiseptic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anaesthetic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in manufacture of perfumes, flavorings and essential oils.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can be combined with zinc oxide to form zinc oxide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eugenol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which has restorative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prosthodontic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applications in dentistry especially in root canal sealing.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can be used to reduce the presence of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Listeria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monocytogene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Lactobacilluy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salkei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food.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in manufacturing stabilizers and antioxidants for plastic and rubber.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growing popularity as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anaesthetic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used on aquarium fish as well as on wild fish when samples are required for research and management purposes.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0"/>
            <a:ext cx="2593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Uses of </a:t>
            </a:r>
            <a:r>
              <a:rPr lang="en-US" sz="24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Eugenol</a:t>
            </a:r>
            <a:endParaRPr lang="en-IN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51BA6-213E-5B20-E2FE-630F0521C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BAA99-53F1-837D-2672-A84F8A025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47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nil Choudhary\Desktop\0914_thank_you_note_with_blue_pen_on_white_background_stock_photo_Slid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65532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862D3D-64CE-3898-ACB7-85BFAFF0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GC PAONTA SAHIB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7994F-6A1D-1A22-D481-A6E74247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637</Words>
  <Application>Microsoft Office PowerPoint</Application>
  <PresentationFormat>On-screen Show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17</cp:revision>
  <dcterms:created xsi:type="dcterms:W3CDTF">2006-08-16T00:00:00Z</dcterms:created>
  <dcterms:modified xsi:type="dcterms:W3CDTF">2022-07-17T10:15:18Z</dcterms:modified>
</cp:coreProperties>
</file>